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80" r:id="rId3"/>
    <p:sldId id="281" r:id="rId4"/>
    <p:sldId id="278" r:id="rId5"/>
    <p:sldId id="279" r:id="rId6"/>
    <p:sldId id="277" r:id="rId7"/>
    <p:sldId id="270" r:id="rId8"/>
  </p:sldIdLst>
  <p:sldSz cx="9144000" cy="6858000" type="screen4x3"/>
  <p:notesSz cx="6858000" cy="9144000"/>
  <p:embeddedFontLst>
    <p:embeddedFont>
      <p:font typeface="NanumSquare ExtraBold" panose="020B0600000101010101" pitchFamily="50" charset="-127"/>
      <p:bold r:id="rId10"/>
    </p:embeddedFont>
    <p:embeddedFont>
      <p:font typeface="나눔스퀘어 Bold" panose="020B0600000101010101" pitchFamily="50" charset="-127"/>
      <p:bold r:id="rId11"/>
    </p:embeddedFont>
    <p:embeddedFont>
      <p:font typeface="나눔스퀘어 Extra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B1C0E5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2AD15-ACB6-4D2B-947B-6F123A266E4F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1FF1-EA96-4042-8E06-D939823C6C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3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61FF1-EA96-4042-8E06-D939823C6C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3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61FF1-EA96-4042-8E06-D939823C6C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92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3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8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0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5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1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9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2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2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1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0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D9F4-161A-417A-A2C8-A004F113261E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0A85A-7490-4E37-A3CB-3DF75F002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48072" y="2013737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19672" y="1484784"/>
            <a:ext cx="45719" cy="5365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1" y="5096713"/>
            <a:ext cx="1786326" cy="178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1569E-7DF8-416E-9EE9-2C1C2B3D9EC4}"/>
              </a:ext>
            </a:extLst>
          </p:cNvPr>
          <p:cNvSpPr txBox="1"/>
          <p:nvPr/>
        </p:nvSpPr>
        <p:spPr>
          <a:xfrm>
            <a:off x="3923928" y="4006518"/>
            <a:ext cx="42290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20182660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노정하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 </a:t>
            </a:r>
            <a:r>
              <a:rPr lang="en-US" altLang="ko-KR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20195121 </a:t>
            </a: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박진철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래픽 11" descr="폴더 검색 단색으로 채워진">
            <a:extLst>
              <a:ext uri="{FF2B5EF4-FFF2-40B4-BE49-F238E27FC236}">
                <a16:creationId xmlns:a16="http://schemas.microsoft.com/office/drawing/2014/main" id="{26B5B684-7A2A-4506-A507-BDDDB2DD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04048" y="1379546"/>
            <a:ext cx="2365594" cy="23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35496" y="836711"/>
            <a:ext cx="734481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272" y="1250510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전공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IOT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4FD3C-F473-6E42-90DC-32542257DEB7}"/>
              </a:ext>
            </a:extLst>
          </p:cNvPr>
          <p:cNvSpPr txBox="1"/>
          <p:nvPr/>
        </p:nvSpPr>
        <p:spPr>
          <a:xfrm>
            <a:off x="341473" y="186222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자기소개 </a:t>
            </a:r>
            <a:r>
              <a:rPr lang="en-US" altLang="ko-KR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 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노정하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D9214-677F-442B-AD99-F6A60B99B0E2}"/>
              </a:ext>
            </a:extLst>
          </p:cNvPr>
          <p:cNvSpPr txBox="1"/>
          <p:nvPr/>
        </p:nvSpPr>
        <p:spPr>
          <a:xfrm>
            <a:off x="505272" y="2806342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관심분야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목표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A85D38-0CEF-47F1-94D3-B0B4669CB5CE}"/>
              </a:ext>
            </a:extLst>
          </p:cNvPr>
          <p:cNvGrpSpPr/>
          <p:nvPr/>
        </p:nvGrpSpPr>
        <p:grpSpPr>
          <a:xfrm>
            <a:off x="1187624" y="3579803"/>
            <a:ext cx="6645412" cy="2441486"/>
            <a:chOff x="899592" y="3289807"/>
            <a:chExt cx="6645412" cy="2441486"/>
          </a:xfrm>
        </p:grpSpPr>
        <p:pic>
          <p:nvPicPr>
            <p:cNvPr id="3" name="그래픽 2" descr="데이터베이스 단색으로 채워진">
              <a:extLst>
                <a:ext uri="{FF2B5EF4-FFF2-40B4-BE49-F238E27FC236}">
                  <a16:creationId xmlns:a16="http://schemas.microsoft.com/office/drawing/2014/main" id="{4E3B46D5-B0EE-49CC-A1FF-3E6ED5B0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9592" y="3289807"/>
              <a:ext cx="2041376" cy="2041376"/>
            </a:xfrm>
            <a:prstGeom prst="rect">
              <a:avLst/>
            </a:prstGeom>
          </p:spPr>
        </p:pic>
        <p:pic>
          <p:nvPicPr>
            <p:cNvPr id="8" name="그래픽 7" descr="데이터베이스 윤곽선">
              <a:extLst>
                <a:ext uri="{FF2B5EF4-FFF2-40B4-BE49-F238E27FC236}">
                  <a16:creationId xmlns:a16="http://schemas.microsoft.com/office/drawing/2014/main" id="{51899D50-3B16-4B3D-A8F5-B6BA52CB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280320" y="3865871"/>
              <a:ext cx="1321296" cy="13212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5CCD2C-6230-48B9-9FBF-C03081C47105}"/>
                </a:ext>
              </a:extLst>
            </p:cNvPr>
            <p:cNvSpPr txBox="1"/>
            <p:nvPr/>
          </p:nvSpPr>
          <p:spPr>
            <a:xfrm>
              <a:off x="1352316" y="5331183"/>
              <a:ext cx="6192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데이터베이스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(DB)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A09366-9F73-4D2E-B272-252EBA49EEBB}"/>
              </a:ext>
            </a:extLst>
          </p:cNvPr>
          <p:cNvGrpSpPr/>
          <p:nvPr/>
        </p:nvGrpSpPr>
        <p:grpSpPr>
          <a:xfrm>
            <a:off x="4225236" y="3271811"/>
            <a:ext cx="3096560" cy="2749478"/>
            <a:chOff x="3865196" y="3271811"/>
            <a:chExt cx="3096560" cy="2749478"/>
          </a:xfrm>
        </p:grpSpPr>
        <p:pic>
          <p:nvPicPr>
            <p:cNvPr id="11" name="그래픽 10" descr="책상 단색으로 채워진">
              <a:extLst>
                <a:ext uri="{FF2B5EF4-FFF2-40B4-BE49-F238E27FC236}">
                  <a16:creationId xmlns:a16="http://schemas.microsoft.com/office/drawing/2014/main" id="{33DA6B73-90A1-4935-B92A-5496872A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2332" y="3271811"/>
              <a:ext cx="2679656" cy="267965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375CFB-26DF-4950-8303-D8CABAD6424C}"/>
                </a:ext>
              </a:extLst>
            </p:cNvPr>
            <p:cNvSpPr txBox="1"/>
            <p:nvPr/>
          </p:nvSpPr>
          <p:spPr>
            <a:xfrm>
              <a:off x="3865196" y="5621179"/>
              <a:ext cx="309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자격증 공부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정보처리기사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pic>
        <p:nvPicPr>
          <p:cNvPr id="15" name="그래픽 14" descr="집 Wi-Fi에서 작업 윤곽선">
            <a:extLst>
              <a:ext uri="{FF2B5EF4-FFF2-40B4-BE49-F238E27FC236}">
                <a16:creationId xmlns:a16="http://schemas.microsoft.com/office/drawing/2014/main" id="{FF47ADC7-5110-46B8-B98A-1F4FBCEBD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3485" y="1249347"/>
            <a:ext cx="1655546" cy="16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flipV="1">
            <a:off x="35496" y="836711"/>
            <a:ext cx="7344816" cy="4571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272" y="1250510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전공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AI/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트랙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4FD3C-F473-6E42-90DC-32542257DEB7}"/>
              </a:ext>
            </a:extLst>
          </p:cNvPr>
          <p:cNvSpPr txBox="1"/>
          <p:nvPr/>
        </p:nvSpPr>
        <p:spPr>
          <a:xfrm>
            <a:off x="341473" y="186222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자기소개 </a:t>
            </a:r>
            <a:r>
              <a:rPr lang="en-US" altLang="ko-KR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- </a:t>
            </a:r>
            <a:r>
              <a:rPr lang="ko-KR" altLang="en-US" sz="3200" b="1" dirty="0">
                <a:solidFill>
                  <a:srgbClr val="5845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박진철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D9214-677F-442B-AD99-F6A60B99B0E2}"/>
              </a:ext>
            </a:extLst>
          </p:cNvPr>
          <p:cNvSpPr txBox="1"/>
          <p:nvPr/>
        </p:nvSpPr>
        <p:spPr>
          <a:xfrm>
            <a:off x="505272" y="2806342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관심분야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목표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08E6DD-1A3A-4A21-A288-45DB3B3BCAE8}"/>
              </a:ext>
            </a:extLst>
          </p:cNvPr>
          <p:cNvGrpSpPr/>
          <p:nvPr/>
        </p:nvGrpSpPr>
        <p:grpSpPr>
          <a:xfrm>
            <a:off x="1448330" y="3360340"/>
            <a:ext cx="8103005" cy="3045578"/>
            <a:chOff x="1619672" y="3497661"/>
            <a:chExt cx="7164376" cy="2692787"/>
          </a:xfrm>
        </p:grpSpPr>
        <p:pic>
          <p:nvPicPr>
            <p:cNvPr id="3" name="그래픽 2" descr="웹 디자인 윤곽선">
              <a:extLst>
                <a:ext uri="{FF2B5EF4-FFF2-40B4-BE49-F238E27FC236}">
                  <a16:creationId xmlns:a16="http://schemas.microsoft.com/office/drawing/2014/main" id="{4E3B46D5-B0EE-49CC-A1FF-3E6ED5B0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19672" y="3545178"/>
              <a:ext cx="2304256" cy="23042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5CCD2C-6230-48B9-9FBF-C03081C47105}"/>
                </a:ext>
              </a:extLst>
            </p:cNvPr>
            <p:cNvSpPr txBox="1"/>
            <p:nvPr/>
          </p:nvSpPr>
          <p:spPr>
            <a:xfrm>
              <a:off x="2591360" y="5759351"/>
              <a:ext cx="6192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1" name="그래픽 10" descr="인공 지능 단색으로 채워진">
              <a:extLst>
                <a:ext uri="{FF2B5EF4-FFF2-40B4-BE49-F238E27FC236}">
                  <a16:creationId xmlns:a16="http://schemas.microsoft.com/office/drawing/2014/main" id="{33DA6B73-90A1-4935-B92A-5496872A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76957" y="3497661"/>
              <a:ext cx="2304000" cy="2304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375CFB-26DF-4950-8303-D8CABAD6424C}"/>
                </a:ext>
              </a:extLst>
            </p:cNvPr>
            <p:cNvSpPr txBox="1"/>
            <p:nvPr/>
          </p:nvSpPr>
          <p:spPr>
            <a:xfrm>
              <a:off x="5687488" y="5790338"/>
              <a:ext cx="3096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</a:p>
          </p:txBody>
        </p:sp>
      </p:grpSp>
      <p:pic>
        <p:nvPicPr>
          <p:cNvPr id="15" name="그래픽 14" descr="인공 지능 윤곽선">
            <a:extLst>
              <a:ext uri="{FF2B5EF4-FFF2-40B4-BE49-F238E27FC236}">
                <a16:creationId xmlns:a16="http://schemas.microsoft.com/office/drawing/2014/main" id="{FF47ADC7-5110-46B8-B98A-1F4FBCEBD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672060" y="1185877"/>
            <a:ext cx="1655546" cy="1655546"/>
          </a:xfrm>
          <a:prstGeom prst="rect">
            <a:avLst/>
          </a:prstGeom>
        </p:spPr>
      </p:pic>
      <p:pic>
        <p:nvPicPr>
          <p:cNvPr id="6" name="그래픽 5" descr="서버 단색으로 채워진">
            <a:extLst>
              <a:ext uri="{FF2B5EF4-FFF2-40B4-BE49-F238E27FC236}">
                <a16:creationId xmlns:a16="http://schemas.microsoft.com/office/drawing/2014/main" id="{1CE614FD-08FD-46C3-ABC8-CC608A7150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8957" y="1654352"/>
            <a:ext cx="1183217" cy="11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</a:p>
        </p:txBody>
      </p:sp>
      <p:pic>
        <p:nvPicPr>
          <p:cNvPr id="2" name="Picture 2" descr="빅데이터 드립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0" y="2132856"/>
            <a:ext cx="6754606" cy="4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5FED5-2DE3-4633-9F33-19844E1E3F06}"/>
              </a:ext>
            </a:extLst>
          </p:cNvPr>
          <p:cNvSpPr txBox="1"/>
          <p:nvPr/>
        </p:nvSpPr>
        <p:spPr>
          <a:xfrm>
            <a:off x="650858" y="1044975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Artificial intelligence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지능을 갖고 있는 기능을 갖춘 컴퓨터 시스템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 descr="목표 대상 그룹 윤곽선">
            <a:extLst>
              <a:ext uri="{FF2B5EF4-FFF2-40B4-BE49-F238E27FC236}">
                <a16:creationId xmlns:a16="http://schemas.microsoft.com/office/drawing/2014/main" id="{F45FF9FD-0CF5-43CA-AE3D-593B69CB7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763" y="3124323"/>
            <a:ext cx="2667258" cy="2667258"/>
          </a:xfrm>
          <a:prstGeom prst="rect">
            <a:avLst/>
          </a:prstGeom>
        </p:spPr>
      </p:pic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20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5FED5-2DE3-4633-9F33-19844E1E3F06}"/>
              </a:ext>
            </a:extLst>
          </p:cNvPr>
          <p:cNvSpPr txBox="1"/>
          <p:nvPr/>
        </p:nvSpPr>
        <p:spPr>
          <a:xfrm>
            <a:off x="539552" y="1268760"/>
            <a:ext cx="7102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YOUTUBE, NETFLIX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사용자 맞춤 분석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단계를 이루는가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B8A5D4-0EE0-4702-B480-7C3DA15BA712}"/>
              </a:ext>
            </a:extLst>
          </p:cNvPr>
          <p:cNvSpPr/>
          <p:nvPr/>
        </p:nvSpPr>
        <p:spPr>
          <a:xfrm flipV="1">
            <a:off x="107504" y="797566"/>
            <a:ext cx="7344816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A5925-9EEE-4D58-AC36-2FEC697B8227}"/>
              </a:ext>
            </a:extLst>
          </p:cNvPr>
          <p:cNvGrpSpPr/>
          <p:nvPr/>
        </p:nvGrpSpPr>
        <p:grpSpPr>
          <a:xfrm>
            <a:off x="620582" y="2810686"/>
            <a:ext cx="7038556" cy="3141370"/>
            <a:chOff x="1055667" y="2829853"/>
            <a:chExt cx="6586497" cy="250353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3B7A51E-0857-4824-A5C5-07E6B746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667" y="2829853"/>
              <a:ext cx="2491695" cy="249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0B0F493-DD37-41A7-8FBC-26DCF4F81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469" y="2841691"/>
              <a:ext cx="2491695" cy="249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854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692696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838649" y="1484784"/>
            <a:ext cx="45719" cy="5365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1950720" cy="1950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9832" y="2348880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박진철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D3C52E-B33F-4125-915E-67457A36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9" y="3720201"/>
            <a:ext cx="1950720" cy="195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7F73E-8EB8-48A2-9767-6DCF6C65949E}"/>
              </a:ext>
            </a:extLst>
          </p:cNvPr>
          <p:cNvSpPr txBox="1"/>
          <p:nvPr/>
        </p:nvSpPr>
        <p:spPr>
          <a:xfrm>
            <a:off x="3115415" y="4296265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노정하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설계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PPT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52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 rot="10800000">
            <a:off x="2411760" y="6021288"/>
            <a:ext cx="6732240" cy="836712"/>
          </a:xfrm>
          <a:prstGeom prst="diagStripe">
            <a:avLst>
              <a:gd name="adj" fmla="val 909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76" y="2800906"/>
            <a:ext cx="620541" cy="620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16" y="2492896"/>
            <a:ext cx="2415520" cy="241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4160" y="83845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35197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99</Words>
  <Application>Microsoft Office PowerPoint</Application>
  <PresentationFormat>화면 슬라이드 쇼(4:3)</PresentationFormat>
  <Paragraphs>34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NanumSquare ExtraBold</vt:lpstr>
      <vt:lpstr>나눔스퀘어 ExtraBold</vt:lpstr>
      <vt:lpstr>Arial</vt:lpstr>
      <vt:lpstr>나눔스퀘어 Bold</vt:lpstr>
      <vt:lpstr>Office 테마</vt:lpstr>
      <vt:lpstr>탐색 AI</vt:lpstr>
      <vt:lpstr>PowerPoint 프레젠테이션</vt:lpstr>
      <vt:lpstr>PowerPoint 프레젠테이션</vt:lpstr>
      <vt:lpstr>PowerPoint 프레젠테이션</vt:lpstr>
      <vt:lpstr>PowerPoint 프레젠테이션</vt:lpstr>
      <vt:lpstr>탐색 AI – 역할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SmartHOME</dc:title>
  <dc:creator>user</dc:creator>
  <cp:lastModifiedBy>노정하</cp:lastModifiedBy>
  <cp:revision>51</cp:revision>
  <dcterms:created xsi:type="dcterms:W3CDTF">2021-05-31T09:21:42Z</dcterms:created>
  <dcterms:modified xsi:type="dcterms:W3CDTF">2022-01-10T07:54:45Z</dcterms:modified>
  <cp:contentStatus/>
</cp:coreProperties>
</file>